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93" r:id="rId2"/>
    <p:sldId id="259" r:id="rId3"/>
    <p:sldId id="294" r:id="rId4"/>
    <p:sldId id="321" r:id="rId5"/>
    <p:sldId id="296" r:id="rId6"/>
    <p:sldId id="297" r:id="rId7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89B7"/>
    <a:srgbClr val="A4C3E2"/>
    <a:srgbClr val="A7C86E"/>
    <a:srgbClr val="87B2D8"/>
    <a:srgbClr val="536C2A"/>
    <a:srgbClr val="97E1FF"/>
    <a:srgbClr val="435822"/>
    <a:srgbClr val="5F7C30"/>
    <a:srgbClr val="93BB51"/>
    <a:srgbClr val="12D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0040" autoAdjust="0"/>
    <p:restoredTop sz="96395" autoAdjust="0"/>
  </p:normalViewPr>
  <p:slideViewPr>
    <p:cSldViewPr>
      <p:cViewPr varScale="1">
        <p:scale>
          <a:sx n="110" d="100"/>
          <a:sy n="110" d="100"/>
        </p:scale>
        <p:origin x="1968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251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2019-04-03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2019-04-03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9229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2019-04-03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4239449" y="2132856"/>
            <a:ext cx="4653031" cy="201622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2019-04-03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63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ko-KR" altLang="en-US" sz="2500" b="1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0000"/>
                    </a:prstClr>
                  </a:outerShdw>
                </a:effectLst>
                <a:latin typeface="+mj-lt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5097710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5097710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79512" y="463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0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pPr lvl="0" algn="l" defTabSz="914400" rtl="0" eaLnBrk="1" latinLnBrk="1" hangingPunct="1">
              <a:spcBef>
                <a:spcPct val="0"/>
              </a:spcBef>
              <a:buNone/>
            </a:pPr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2019-04-03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3382913" y="2708920"/>
            <a:ext cx="5579734" cy="124450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2019-04-03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mtClean="0"/>
              <a:t>POWERPOINT </a:t>
            </a:r>
            <a:r>
              <a:rPr lang="en-US" altLang="ko-KR" b="1" smtClean="0"/>
              <a:t>TEMPLATE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4278330" y="3979833"/>
            <a:ext cx="345345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We would like to offer you a stylish and reasonable presentation that will help you to promote your business</a:t>
            </a:r>
          </a:p>
        </p:txBody>
      </p:sp>
      <p:grpSp>
        <p:nvGrpSpPr>
          <p:cNvPr id="29" name="그룹 28"/>
          <p:cNvGrpSpPr/>
          <p:nvPr/>
        </p:nvGrpSpPr>
        <p:grpSpPr>
          <a:xfrm>
            <a:off x="3904200" y="6166383"/>
            <a:ext cx="1335600" cy="338400"/>
            <a:chOff x="5427663" y="5711825"/>
            <a:chExt cx="1335600" cy="338400"/>
          </a:xfrm>
        </p:grpSpPr>
        <p:sp>
          <p:nvSpPr>
            <p:cNvPr id="30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5" y="5711825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5"/>
            <p:cNvSpPr>
              <a:spLocks/>
            </p:cNvSpPr>
            <p:nvPr/>
          </p:nvSpPr>
          <p:spPr bwMode="auto">
            <a:xfrm>
              <a:off x="5628635" y="5887235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5726748" y="5879473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7"/>
            <p:cNvSpPr>
              <a:spLocks noEditPoints="1"/>
            </p:cNvSpPr>
            <p:nvPr/>
          </p:nvSpPr>
          <p:spPr bwMode="auto">
            <a:xfrm>
              <a:off x="5771057" y="5882577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8"/>
            <p:cNvSpPr>
              <a:spLocks noEditPoints="1"/>
            </p:cNvSpPr>
            <p:nvPr/>
          </p:nvSpPr>
          <p:spPr bwMode="auto">
            <a:xfrm>
              <a:off x="5813784" y="5879473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9"/>
            <p:cNvSpPr>
              <a:spLocks noEditPoints="1"/>
            </p:cNvSpPr>
            <p:nvPr/>
          </p:nvSpPr>
          <p:spPr bwMode="auto">
            <a:xfrm>
              <a:off x="5916644" y="5919832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10"/>
            <p:cNvSpPr>
              <a:spLocks/>
            </p:cNvSpPr>
            <p:nvPr/>
          </p:nvSpPr>
          <p:spPr bwMode="auto">
            <a:xfrm>
              <a:off x="6063814" y="5888786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1"/>
            <p:cNvSpPr>
              <a:spLocks noEditPoints="1"/>
            </p:cNvSpPr>
            <p:nvPr/>
          </p:nvSpPr>
          <p:spPr bwMode="auto">
            <a:xfrm>
              <a:off x="6217312" y="5921385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12"/>
            <p:cNvSpPr>
              <a:spLocks/>
            </p:cNvSpPr>
            <p:nvPr/>
          </p:nvSpPr>
          <p:spPr bwMode="auto">
            <a:xfrm>
              <a:off x="6313843" y="5921385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13"/>
            <p:cNvSpPr>
              <a:spLocks noEditPoints="1"/>
            </p:cNvSpPr>
            <p:nvPr/>
          </p:nvSpPr>
          <p:spPr bwMode="auto">
            <a:xfrm>
              <a:off x="6467342" y="5879473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14"/>
            <p:cNvSpPr>
              <a:spLocks noEditPoints="1"/>
            </p:cNvSpPr>
            <p:nvPr/>
          </p:nvSpPr>
          <p:spPr bwMode="auto">
            <a:xfrm>
              <a:off x="6555960" y="5921385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6654072" y="5921385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6701546" y="5921385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19"/>
            <p:cNvSpPr>
              <a:spLocks/>
            </p:cNvSpPr>
            <p:nvPr/>
          </p:nvSpPr>
          <p:spPr bwMode="auto">
            <a:xfrm>
              <a:off x="5427663" y="5804963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20"/>
            <p:cNvSpPr>
              <a:spLocks/>
            </p:cNvSpPr>
            <p:nvPr/>
          </p:nvSpPr>
          <p:spPr bwMode="auto">
            <a:xfrm>
              <a:off x="5432410" y="5894996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21"/>
            <p:cNvSpPr>
              <a:spLocks/>
            </p:cNvSpPr>
            <p:nvPr/>
          </p:nvSpPr>
          <p:spPr bwMode="auto">
            <a:xfrm>
              <a:off x="5582745" y="5711825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 rot="609255">
            <a:off x="6116520" y="3474516"/>
            <a:ext cx="2243895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3000" b="1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chemeClr val="bg1"/>
              </a:solidFill>
              <a:latin typeface="+mj-lt"/>
              <a:ea typeface="맑은 고딕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502474" y="2129806"/>
            <a:ext cx="2765720" cy="786824"/>
            <a:chOff x="5236732" y="745570"/>
            <a:chExt cx="2765720" cy="786824"/>
          </a:xfrm>
        </p:grpSpPr>
        <p:sp>
          <p:nvSpPr>
            <p:cNvPr id="2" name="타원 1"/>
            <p:cNvSpPr/>
            <p:nvPr/>
          </p:nvSpPr>
          <p:spPr>
            <a:xfrm rot="2700000">
              <a:off x="5236732" y="819380"/>
              <a:ext cx="523695" cy="523695"/>
            </a:xfrm>
            <a:prstGeom prst="ellipse">
              <a:avLst/>
            </a:prstGeom>
            <a:solidFill>
              <a:srgbClr val="3A8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5255769" y="745570"/>
              <a:ext cx="2746683" cy="786824"/>
              <a:chOff x="5255769" y="745570"/>
              <a:chExt cx="2746683" cy="786824"/>
            </a:xfrm>
          </p:grpSpPr>
          <p:grpSp>
            <p:nvGrpSpPr>
              <p:cNvPr id="87" name="그룹 86"/>
              <p:cNvGrpSpPr/>
              <p:nvPr/>
            </p:nvGrpSpPr>
            <p:grpSpPr>
              <a:xfrm>
                <a:off x="5772982" y="745570"/>
                <a:ext cx="2229470" cy="786824"/>
                <a:chOff x="5977743" y="2255467"/>
                <a:chExt cx="2229470" cy="786824"/>
              </a:xfrm>
            </p:grpSpPr>
            <p:sp>
              <p:nvSpPr>
                <p:cNvPr id="88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255467"/>
                  <a:ext cx="2153896" cy="30797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defPPr>
                    <a:defRPr lang="ko-KR"/>
                  </a:defPPr>
                  <a:lvl1pPr lvl="0" fontAlgn="base">
                    <a:spcBef>
                      <a:spcPct val="0"/>
                    </a:spcBef>
                    <a:spcAft>
                      <a:spcPct val="0"/>
                    </a:spcAft>
                    <a:defRPr kumimoji="1" sz="14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Y견고딕" pitchFamily="18" charset="-127"/>
                      <a:ea typeface="HY견고딕" pitchFamily="18" charset="-127"/>
                      <a:cs typeface="굴림" pitchFamily="50" charset="-127"/>
                    </a:defRPr>
                  </a:lvl1pPr>
                </a:lstStyle>
                <a:p>
                  <a:r>
                    <a:rPr lang="en-US" altLang="ko-KR" b="1" dirty="0" smtClean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Insert text here</a:t>
                  </a:r>
                  <a:endParaRPr lang="en-US" altLang="ko-KR" b="1" dirty="0">
                    <a:ln w="3175">
                      <a:noFill/>
                    </a:ln>
                    <a:latin typeface="+mj-lt"/>
                    <a:ea typeface="맑은 고딕" pitchFamily="50" charset="-127"/>
                  </a:endParaRPr>
                </a:p>
              </p:txBody>
            </p:sp>
            <p:sp>
              <p:nvSpPr>
                <p:cNvPr id="89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488293"/>
                  <a:ext cx="2229470" cy="55399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Lorem ipsum dolor sit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amet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,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simul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adolescens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ei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vis, id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nec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errem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interesset</a:t>
                  </a:r>
                  <a:endParaRPr lang="en-US" altLang="ko-KR" sz="1100" dirty="0">
                    <a:ln w="3175"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  <p:sp>
            <p:nvSpPr>
              <p:cNvPr id="81" name="TextBox 13"/>
              <p:cNvSpPr txBox="1">
                <a:spLocks noChangeArrowheads="1"/>
              </p:cNvSpPr>
              <p:nvPr/>
            </p:nvSpPr>
            <p:spPr bwMode="auto">
              <a:xfrm>
                <a:off x="5255769" y="842085"/>
                <a:ext cx="50847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500" b="1" dirty="0">
                    <a:ln w="3175">
                      <a:noFill/>
                    </a:ln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01</a:t>
                </a:r>
                <a:endParaRPr lang="ko-KR" altLang="en-US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</p:grpSp>
      <p:grpSp>
        <p:nvGrpSpPr>
          <p:cNvPr id="10" name="그룹 9"/>
          <p:cNvGrpSpPr/>
          <p:nvPr/>
        </p:nvGrpSpPr>
        <p:grpSpPr>
          <a:xfrm>
            <a:off x="2422989" y="2991162"/>
            <a:ext cx="2765720" cy="786824"/>
            <a:chOff x="4227082" y="1867139"/>
            <a:chExt cx="2765720" cy="786824"/>
          </a:xfrm>
        </p:grpSpPr>
        <p:grpSp>
          <p:nvGrpSpPr>
            <p:cNvPr id="38" name="그룹 37"/>
            <p:cNvGrpSpPr/>
            <p:nvPr/>
          </p:nvGrpSpPr>
          <p:grpSpPr>
            <a:xfrm>
              <a:off x="4227082" y="1867139"/>
              <a:ext cx="2765720" cy="786824"/>
              <a:chOff x="3565690" y="1043211"/>
              <a:chExt cx="2765720" cy="786824"/>
            </a:xfrm>
          </p:grpSpPr>
          <p:sp>
            <p:nvSpPr>
              <p:cNvPr id="44" name="타원 43"/>
              <p:cNvSpPr/>
              <p:nvPr/>
            </p:nvSpPr>
            <p:spPr>
              <a:xfrm rot="2700000">
                <a:off x="3565690" y="1117021"/>
                <a:ext cx="523695" cy="52369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  <a:ea typeface="맑은 고딕" pitchFamily="50" charset="-127"/>
                </a:endParaRPr>
              </a:p>
            </p:txBody>
          </p:sp>
          <p:grpSp>
            <p:nvGrpSpPr>
              <p:cNvPr id="50" name="그룹 49"/>
              <p:cNvGrpSpPr/>
              <p:nvPr/>
            </p:nvGrpSpPr>
            <p:grpSpPr>
              <a:xfrm>
                <a:off x="4101940" y="1043211"/>
                <a:ext cx="2229470" cy="786824"/>
                <a:chOff x="5977743" y="2255467"/>
                <a:chExt cx="2229470" cy="786824"/>
              </a:xfrm>
            </p:grpSpPr>
            <p:sp>
              <p:nvSpPr>
                <p:cNvPr id="51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255467"/>
                  <a:ext cx="2153896" cy="30797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defPPr>
                    <a:defRPr lang="ko-KR"/>
                  </a:defPPr>
                  <a:lvl1pPr lvl="0" fontAlgn="base">
                    <a:spcBef>
                      <a:spcPct val="0"/>
                    </a:spcBef>
                    <a:spcAft>
                      <a:spcPct val="0"/>
                    </a:spcAft>
                    <a:defRPr kumimoji="1" sz="14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Y견고딕" pitchFamily="18" charset="-127"/>
                      <a:ea typeface="HY견고딕" pitchFamily="18" charset="-127"/>
                      <a:cs typeface="굴림" pitchFamily="50" charset="-127"/>
                    </a:defRPr>
                  </a:lvl1pPr>
                </a:lstStyle>
                <a:p>
                  <a:r>
                    <a:rPr lang="en-US" altLang="ko-KR" b="1" dirty="0" smtClean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Insert text here</a:t>
                  </a:r>
                  <a:endParaRPr lang="en-US" altLang="ko-KR" b="1" dirty="0">
                    <a:ln w="3175">
                      <a:noFill/>
                    </a:ln>
                    <a:latin typeface="+mj-lt"/>
                    <a:ea typeface="맑은 고딕" pitchFamily="50" charset="-127"/>
                  </a:endParaRPr>
                </a:p>
              </p:txBody>
            </p:sp>
            <p:sp>
              <p:nvSpPr>
                <p:cNvPr id="55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488293"/>
                  <a:ext cx="2229470" cy="55399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Lorem ipsum dolor sit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amet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,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simul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adolescens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ei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vis, id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nec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errem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interesset</a:t>
                  </a:r>
                  <a:endParaRPr lang="en-US" altLang="ko-KR" sz="1100" dirty="0">
                    <a:ln w="3175"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</p:grpSp>
        <p:sp>
          <p:nvSpPr>
            <p:cNvPr id="82" name="TextBox 13"/>
            <p:cNvSpPr txBox="1">
              <a:spLocks noChangeArrowheads="1"/>
            </p:cNvSpPr>
            <p:nvPr/>
          </p:nvSpPr>
          <p:spPr bwMode="auto">
            <a:xfrm>
              <a:off x="4237154" y="197220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ln w="3175">
                  <a:noFill/>
                </a:ln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65" name="그룹 64"/>
          <p:cNvGrpSpPr/>
          <p:nvPr/>
        </p:nvGrpSpPr>
        <p:grpSpPr>
          <a:xfrm>
            <a:off x="502474" y="3852518"/>
            <a:ext cx="2765720" cy="786824"/>
            <a:chOff x="5236732" y="745570"/>
            <a:chExt cx="2765720" cy="786824"/>
          </a:xfrm>
        </p:grpSpPr>
        <p:sp>
          <p:nvSpPr>
            <p:cNvPr id="66" name="타원 65"/>
            <p:cNvSpPr/>
            <p:nvPr/>
          </p:nvSpPr>
          <p:spPr>
            <a:xfrm rot="2700000">
              <a:off x="5236732" y="819380"/>
              <a:ext cx="523695" cy="523695"/>
            </a:xfrm>
            <a:prstGeom prst="ellipse">
              <a:avLst/>
            </a:prstGeom>
            <a:solidFill>
              <a:srgbClr val="3A8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67" name="그룹 66"/>
            <p:cNvGrpSpPr/>
            <p:nvPr/>
          </p:nvGrpSpPr>
          <p:grpSpPr>
            <a:xfrm>
              <a:off x="5246804" y="745570"/>
              <a:ext cx="2755648" cy="786824"/>
              <a:chOff x="5246804" y="745570"/>
              <a:chExt cx="2755648" cy="786824"/>
            </a:xfrm>
          </p:grpSpPr>
          <p:grpSp>
            <p:nvGrpSpPr>
              <p:cNvPr id="68" name="그룹 67"/>
              <p:cNvGrpSpPr/>
              <p:nvPr/>
            </p:nvGrpSpPr>
            <p:grpSpPr>
              <a:xfrm>
                <a:off x="5772982" y="745570"/>
                <a:ext cx="2229470" cy="786824"/>
                <a:chOff x="5977743" y="2255467"/>
                <a:chExt cx="2229470" cy="786824"/>
              </a:xfrm>
            </p:grpSpPr>
            <p:sp>
              <p:nvSpPr>
                <p:cNvPr id="80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255467"/>
                  <a:ext cx="2153896" cy="30797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defPPr>
                    <a:defRPr lang="ko-KR"/>
                  </a:defPPr>
                  <a:lvl1pPr lvl="0" fontAlgn="base">
                    <a:spcBef>
                      <a:spcPct val="0"/>
                    </a:spcBef>
                    <a:spcAft>
                      <a:spcPct val="0"/>
                    </a:spcAft>
                    <a:defRPr kumimoji="1" sz="14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Y견고딕" pitchFamily="18" charset="-127"/>
                      <a:ea typeface="HY견고딕" pitchFamily="18" charset="-127"/>
                      <a:cs typeface="굴림" pitchFamily="50" charset="-127"/>
                    </a:defRPr>
                  </a:lvl1pPr>
                </a:lstStyle>
                <a:p>
                  <a:r>
                    <a:rPr lang="en-US" altLang="ko-KR" b="1" dirty="0" smtClean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Insert text here</a:t>
                  </a:r>
                  <a:endParaRPr lang="en-US" altLang="ko-KR" b="1" dirty="0">
                    <a:ln w="3175">
                      <a:noFill/>
                    </a:ln>
                    <a:latin typeface="+mj-lt"/>
                    <a:ea typeface="맑은 고딕" pitchFamily="50" charset="-127"/>
                  </a:endParaRPr>
                </a:p>
              </p:txBody>
            </p:sp>
            <p:sp>
              <p:nvSpPr>
                <p:cNvPr id="90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488293"/>
                  <a:ext cx="2229470" cy="55399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Lorem ipsum dolor sit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amet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,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simul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adolescens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ei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vis, id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nec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errem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interesset</a:t>
                  </a:r>
                  <a:endParaRPr lang="en-US" altLang="ko-KR" sz="1100" dirty="0">
                    <a:ln w="3175"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  <p:sp>
            <p:nvSpPr>
              <p:cNvPr id="74" name="TextBox 13"/>
              <p:cNvSpPr txBox="1">
                <a:spLocks noChangeArrowheads="1"/>
              </p:cNvSpPr>
              <p:nvPr/>
            </p:nvSpPr>
            <p:spPr bwMode="auto">
              <a:xfrm>
                <a:off x="5246804" y="842085"/>
                <a:ext cx="50847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500" b="1" dirty="0">
                    <a:ln w="3175">
                      <a:noFill/>
                    </a:ln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03</a:t>
                </a:r>
                <a:endParaRPr lang="ko-KR" altLang="en-US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</p:grpSp>
      <p:grpSp>
        <p:nvGrpSpPr>
          <p:cNvPr id="93" name="그룹 92"/>
          <p:cNvGrpSpPr/>
          <p:nvPr/>
        </p:nvGrpSpPr>
        <p:grpSpPr>
          <a:xfrm>
            <a:off x="2422989" y="4713874"/>
            <a:ext cx="2765720" cy="786824"/>
            <a:chOff x="4227082" y="1867139"/>
            <a:chExt cx="2765720" cy="786824"/>
          </a:xfrm>
        </p:grpSpPr>
        <p:grpSp>
          <p:nvGrpSpPr>
            <p:cNvPr id="94" name="그룹 93"/>
            <p:cNvGrpSpPr/>
            <p:nvPr/>
          </p:nvGrpSpPr>
          <p:grpSpPr>
            <a:xfrm>
              <a:off x="4227082" y="1867139"/>
              <a:ext cx="2765720" cy="786824"/>
              <a:chOff x="3565690" y="1043211"/>
              <a:chExt cx="2765720" cy="786824"/>
            </a:xfrm>
          </p:grpSpPr>
          <p:sp>
            <p:nvSpPr>
              <p:cNvPr id="96" name="타원 95"/>
              <p:cNvSpPr/>
              <p:nvPr/>
            </p:nvSpPr>
            <p:spPr>
              <a:xfrm rot="2700000">
                <a:off x="3565690" y="1117021"/>
                <a:ext cx="523695" cy="52369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  <a:ea typeface="맑은 고딕" pitchFamily="50" charset="-127"/>
                </a:endParaRPr>
              </a:p>
            </p:txBody>
          </p:sp>
          <p:grpSp>
            <p:nvGrpSpPr>
              <p:cNvPr id="97" name="그룹 96"/>
              <p:cNvGrpSpPr/>
              <p:nvPr/>
            </p:nvGrpSpPr>
            <p:grpSpPr>
              <a:xfrm>
                <a:off x="4101940" y="1043211"/>
                <a:ext cx="2229470" cy="786824"/>
                <a:chOff x="5977743" y="2255467"/>
                <a:chExt cx="2229470" cy="786824"/>
              </a:xfrm>
            </p:grpSpPr>
            <p:sp>
              <p:nvSpPr>
                <p:cNvPr id="98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255467"/>
                  <a:ext cx="2153896" cy="30797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defPPr>
                    <a:defRPr lang="ko-KR"/>
                  </a:defPPr>
                  <a:lvl1pPr lvl="0" fontAlgn="base">
                    <a:spcBef>
                      <a:spcPct val="0"/>
                    </a:spcBef>
                    <a:spcAft>
                      <a:spcPct val="0"/>
                    </a:spcAft>
                    <a:defRPr kumimoji="1" sz="14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Y견고딕" pitchFamily="18" charset="-127"/>
                      <a:ea typeface="HY견고딕" pitchFamily="18" charset="-127"/>
                      <a:cs typeface="굴림" pitchFamily="50" charset="-127"/>
                    </a:defRPr>
                  </a:lvl1pPr>
                </a:lstStyle>
                <a:p>
                  <a:r>
                    <a:rPr lang="en-US" altLang="ko-KR" b="1" dirty="0" smtClean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Insert text here</a:t>
                  </a:r>
                  <a:endParaRPr lang="en-US" altLang="ko-KR" b="1" dirty="0">
                    <a:ln w="3175">
                      <a:noFill/>
                    </a:ln>
                    <a:latin typeface="+mj-lt"/>
                    <a:ea typeface="맑은 고딕" pitchFamily="50" charset="-127"/>
                  </a:endParaRPr>
                </a:p>
              </p:txBody>
            </p:sp>
            <p:sp>
              <p:nvSpPr>
                <p:cNvPr id="99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488293"/>
                  <a:ext cx="2229470" cy="55399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Lorem ipsum dolor sit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amet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,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simul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adolescens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ei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vis, id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nec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errem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interesset</a:t>
                  </a:r>
                  <a:endParaRPr lang="en-US" altLang="ko-KR" sz="1100" dirty="0">
                    <a:ln w="3175"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</p:grpSp>
        <p:sp>
          <p:nvSpPr>
            <p:cNvPr id="95" name="TextBox 13"/>
            <p:cNvSpPr txBox="1">
              <a:spLocks noChangeArrowheads="1"/>
            </p:cNvSpPr>
            <p:nvPr/>
          </p:nvSpPr>
          <p:spPr bwMode="auto">
            <a:xfrm>
              <a:off x="4237154" y="197220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ln w="3175">
                  <a:noFill/>
                </a:ln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100" name="그룹 99"/>
          <p:cNvGrpSpPr/>
          <p:nvPr/>
        </p:nvGrpSpPr>
        <p:grpSpPr>
          <a:xfrm>
            <a:off x="502474" y="5575229"/>
            <a:ext cx="2765720" cy="786824"/>
            <a:chOff x="5236732" y="745570"/>
            <a:chExt cx="2765720" cy="786824"/>
          </a:xfrm>
        </p:grpSpPr>
        <p:sp>
          <p:nvSpPr>
            <p:cNvPr id="101" name="타원 100"/>
            <p:cNvSpPr/>
            <p:nvPr/>
          </p:nvSpPr>
          <p:spPr>
            <a:xfrm rot="2700000">
              <a:off x="5236732" y="819380"/>
              <a:ext cx="523695" cy="523695"/>
            </a:xfrm>
            <a:prstGeom prst="ellipse">
              <a:avLst/>
            </a:prstGeom>
            <a:solidFill>
              <a:srgbClr val="3A8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102" name="그룹 101"/>
            <p:cNvGrpSpPr/>
            <p:nvPr/>
          </p:nvGrpSpPr>
          <p:grpSpPr>
            <a:xfrm>
              <a:off x="5246804" y="745570"/>
              <a:ext cx="2755648" cy="786824"/>
              <a:chOff x="5246804" y="745570"/>
              <a:chExt cx="2755648" cy="786824"/>
            </a:xfrm>
          </p:grpSpPr>
          <p:grpSp>
            <p:nvGrpSpPr>
              <p:cNvPr id="103" name="그룹 102"/>
              <p:cNvGrpSpPr/>
              <p:nvPr/>
            </p:nvGrpSpPr>
            <p:grpSpPr>
              <a:xfrm>
                <a:off x="5772982" y="745570"/>
                <a:ext cx="2229470" cy="786824"/>
                <a:chOff x="5977743" y="2255467"/>
                <a:chExt cx="2229470" cy="786824"/>
              </a:xfrm>
            </p:grpSpPr>
            <p:sp>
              <p:nvSpPr>
                <p:cNvPr id="105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255467"/>
                  <a:ext cx="2153896" cy="30797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defPPr>
                    <a:defRPr lang="ko-KR"/>
                  </a:defPPr>
                  <a:lvl1pPr lvl="0" fontAlgn="base">
                    <a:spcBef>
                      <a:spcPct val="0"/>
                    </a:spcBef>
                    <a:spcAft>
                      <a:spcPct val="0"/>
                    </a:spcAft>
                    <a:defRPr kumimoji="1" sz="14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Y견고딕" pitchFamily="18" charset="-127"/>
                      <a:ea typeface="HY견고딕" pitchFamily="18" charset="-127"/>
                      <a:cs typeface="굴림" pitchFamily="50" charset="-127"/>
                    </a:defRPr>
                  </a:lvl1pPr>
                </a:lstStyle>
                <a:p>
                  <a:r>
                    <a:rPr lang="en-US" altLang="ko-KR" b="1" dirty="0" smtClean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Insert text here</a:t>
                  </a:r>
                  <a:endParaRPr lang="en-US" altLang="ko-KR" b="1" dirty="0">
                    <a:ln w="3175">
                      <a:noFill/>
                    </a:ln>
                    <a:latin typeface="+mj-lt"/>
                    <a:ea typeface="맑은 고딕" pitchFamily="50" charset="-127"/>
                  </a:endParaRPr>
                </a:p>
              </p:txBody>
            </p:sp>
            <p:sp>
              <p:nvSpPr>
                <p:cNvPr id="106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488293"/>
                  <a:ext cx="2229470" cy="55399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Lorem ipsum dolor sit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amet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,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simul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adolescens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ei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vis, id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nec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errem</a:t>
                  </a:r>
                  <a:r>
                    <a:rPr lang="en-US" altLang="ko-KR" sz="1100" dirty="0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ln w="3175"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interesset</a:t>
                  </a:r>
                  <a:endParaRPr lang="en-US" altLang="ko-KR" sz="1100" dirty="0">
                    <a:ln w="3175"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  <p:sp>
            <p:nvSpPr>
              <p:cNvPr id="104" name="TextBox 13"/>
              <p:cNvSpPr txBox="1">
                <a:spLocks noChangeArrowheads="1"/>
              </p:cNvSpPr>
              <p:nvPr/>
            </p:nvSpPr>
            <p:spPr bwMode="auto">
              <a:xfrm>
                <a:off x="5246804" y="842085"/>
                <a:ext cx="50847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500" b="1" dirty="0">
                    <a:ln w="3175">
                      <a:noFill/>
                    </a:ln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05</a:t>
                </a:r>
                <a:endParaRPr lang="ko-KR" altLang="en-US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C7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Box 9"/>
          <p:cNvSpPr txBox="1">
            <a:spLocks noChangeArrowheads="1"/>
          </p:cNvSpPr>
          <p:nvPr/>
        </p:nvSpPr>
        <p:spPr bwMode="auto">
          <a:xfrm>
            <a:off x="4903405" y="4356720"/>
            <a:ext cx="2618005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Insert text here</a:t>
            </a:r>
            <a:endParaRPr kumimoji="1"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+mj-lt"/>
              <a:ea typeface="맑은 고딕" pitchFamily="50" charset="-127"/>
              <a:cs typeface="굴림" pitchFamily="50" charset="-127"/>
            </a:endParaRP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Insert text here</a:t>
            </a:r>
            <a:endParaRPr kumimoji="1"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+mj-lt"/>
              <a:ea typeface="맑은 고딕" pitchFamily="50" charset="-127"/>
              <a:cs typeface="굴림" pitchFamily="50" charset="-127"/>
            </a:endParaRP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Insert text here</a:t>
            </a:r>
            <a:endParaRPr kumimoji="1"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+mj-lt"/>
              <a:ea typeface="맑은 고딕" pitchFamily="50" charset="-127"/>
              <a:cs typeface="굴림" pitchFamily="50" charset="-127"/>
            </a:endParaRP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Insert text here</a:t>
            </a:r>
            <a:endParaRPr kumimoji="1"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+mj-lt"/>
              <a:ea typeface="맑은 고딕" pitchFamily="50" charset="-127"/>
              <a:cs typeface="굴림" pitchFamily="50" charset="-127"/>
            </a:endParaRP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Insert text here</a:t>
            </a:r>
            <a:endParaRPr kumimoji="1"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821979" y="4365105"/>
            <a:ext cx="3336476" cy="987373"/>
            <a:chOff x="2937605" y="2891053"/>
            <a:chExt cx="3336476" cy="987373"/>
          </a:xfrm>
        </p:grpSpPr>
        <p:sp>
          <p:nvSpPr>
            <p:cNvPr id="10" name="타원 9"/>
            <p:cNvSpPr/>
            <p:nvPr/>
          </p:nvSpPr>
          <p:spPr>
            <a:xfrm rot="2700000">
              <a:off x="2937605" y="3068311"/>
              <a:ext cx="697039" cy="697039"/>
            </a:xfrm>
            <a:prstGeom prst="ellipse">
              <a:avLst/>
            </a:prstGeom>
            <a:solidFill>
              <a:srgbClr val="3A8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998359" y="2891053"/>
              <a:ext cx="3275722" cy="987373"/>
              <a:chOff x="2998359" y="2891053"/>
              <a:chExt cx="3275722" cy="987373"/>
            </a:xfrm>
          </p:grpSpPr>
          <p:sp>
            <p:nvSpPr>
              <p:cNvPr id="23" name="Text Box 4"/>
              <p:cNvSpPr txBox="1">
                <a:spLocks noChangeArrowheads="1"/>
              </p:cNvSpPr>
              <p:nvPr/>
            </p:nvSpPr>
            <p:spPr bwMode="auto">
              <a:xfrm>
                <a:off x="2998359" y="3111308"/>
                <a:ext cx="601447" cy="5847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non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n-US" altLang="ko-KR" sz="3200" b="1" dirty="0">
                    <a:ln w="3175">
                      <a:solidFill>
                        <a:schemeClr val="bg1">
                          <a:alpha val="1400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50800" dist="50800" dir="5400000" algn="ctr" rotWithShape="0">
                        <a:srgbClr val="000000">
                          <a:alpha val="0"/>
                        </a:srgbClr>
                      </a:outerShdw>
                    </a:effectLst>
                    <a:latin typeface="+mj-lt"/>
                    <a:ea typeface="맑은 고딕" pitchFamily="50" charset="-127"/>
                    <a:cs typeface="굴림" pitchFamily="50" charset="-127"/>
                  </a:rPr>
                  <a:t>01</a:t>
                </a:r>
                <a:endParaRPr kumimoji="1" lang="ko-KR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  <p:grpSp>
            <p:nvGrpSpPr>
              <p:cNvPr id="7" name="그룹 6"/>
              <p:cNvGrpSpPr/>
              <p:nvPr/>
            </p:nvGrpSpPr>
            <p:grpSpPr>
              <a:xfrm>
                <a:off x="3657275" y="2891053"/>
                <a:ext cx="2616806" cy="987373"/>
                <a:chOff x="3196051" y="3322643"/>
                <a:chExt cx="2616806" cy="726820"/>
              </a:xfrm>
            </p:grpSpPr>
            <p:sp>
              <p:nvSpPr>
                <p:cNvPr id="14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196051" y="3322643"/>
                  <a:ext cx="2616806" cy="3398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lvl="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kumimoji="1" lang="en-US" altLang="ko-KR" sz="24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Insert text here</a:t>
                  </a:r>
                  <a:endParaRPr kumimoji="1" lang="en-US" altLang="ko-KR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50800" dist="50800" dir="5400000" algn="ctr" rotWithShape="0">
                        <a:srgbClr val="000000">
                          <a:alpha val="0"/>
                        </a:srgbClr>
                      </a:outerShdw>
                    </a:effectLst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  <p:sp>
              <p:nvSpPr>
                <p:cNvPr id="15" name="직사각형 14"/>
                <p:cNvSpPr/>
                <p:nvPr/>
              </p:nvSpPr>
              <p:spPr>
                <a:xfrm>
                  <a:off x="3196051" y="3641657"/>
                  <a:ext cx="1940033" cy="40780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>
                    <a:lnSpc>
                      <a:spcPts val="1200"/>
                    </a:lnSpc>
                    <a:defRPr/>
                  </a:pPr>
                  <a:r>
                    <a:rPr lang="en-US" altLang="ko-KR" sz="1100" dirty="0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Lorem ipsum dolor sit </a:t>
                  </a:r>
                  <a:r>
                    <a:rPr lang="en-US" altLang="ko-KR" sz="1100" dirty="0" err="1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amet</a:t>
                  </a:r>
                  <a:r>
                    <a:rPr lang="en-US" altLang="ko-KR" sz="1100" dirty="0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, </a:t>
                  </a:r>
                  <a:r>
                    <a:rPr lang="en-US" altLang="ko-KR" sz="1100" dirty="0" err="1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simul</a:t>
                  </a:r>
                  <a:r>
                    <a:rPr lang="en-US" altLang="ko-KR" sz="1100" dirty="0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adolescens</a:t>
                  </a:r>
                  <a:r>
                    <a:rPr lang="en-US" altLang="ko-KR" sz="1100" dirty="0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ei</a:t>
                  </a:r>
                  <a:r>
                    <a:rPr lang="en-US" altLang="ko-KR" sz="1100" dirty="0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 vis, id </a:t>
                  </a:r>
                  <a:r>
                    <a:rPr lang="en-US" altLang="ko-KR" sz="1100" dirty="0" err="1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nec</a:t>
                  </a:r>
                  <a:r>
                    <a:rPr lang="en-US" altLang="ko-KR" sz="1100" dirty="0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errem</a:t>
                  </a:r>
                  <a:r>
                    <a:rPr lang="en-US" altLang="ko-KR" sz="1100" dirty="0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 </a:t>
                  </a:r>
                  <a:r>
                    <a:rPr lang="en-US" altLang="ko-KR" sz="1100" dirty="0" err="1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interesset</a:t>
                  </a:r>
                  <a:endParaRPr lang="en-US" altLang="ko-KR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>
                      <a:outerShdw blurRad="50800" dist="50800" dir="5400000" algn="ctr" rotWithShape="0">
                        <a:srgbClr val="000000">
                          <a:alpha val="0"/>
                        </a:srgbClr>
                      </a:outerShdw>
                    </a:effectLst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</p:grpSp>
      </p:grpSp>
      <p:cxnSp>
        <p:nvCxnSpPr>
          <p:cNvPr id="9" name="직선 연결선 8"/>
          <p:cNvCxnSpPr/>
          <p:nvPr/>
        </p:nvCxnSpPr>
        <p:spPr>
          <a:xfrm>
            <a:off x="4850507" y="4566870"/>
            <a:ext cx="0" cy="1732925"/>
          </a:xfrm>
          <a:prstGeom prst="line">
            <a:avLst/>
          </a:prstGeom>
          <a:ln w="635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Add some text to the title slide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Add some text to the title slide</a:t>
            </a:r>
            <a:endParaRPr lang="ko-KR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3382913" y="2564904"/>
            <a:ext cx="5579734" cy="1244506"/>
          </a:xfrm>
        </p:spPr>
        <p:txBody>
          <a:bodyPr/>
          <a:lstStyle/>
          <a:p>
            <a:r>
              <a:rPr lang="en-US" altLang="ko-KR">
                <a:solidFill>
                  <a:srgbClr val="3A89B7"/>
                </a:solidFill>
              </a:rPr>
              <a:t>T</a:t>
            </a:r>
            <a:r>
              <a:rPr lang="en-US" altLang="ko-KR"/>
              <a:t>HANK YOU</a:t>
            </a:r>
            <a:endParaRPr lang="ko-KR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10871</TotalTime>
  <Words>184</Words>
  <Application>Microsoft Office PowerPoint</Application>
  <PresentationFormat>화면 슬라이드 쇼(4:3)</PresentationFormat>
  <Paragraphs>33</Paragraphs>
  <Slides>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굴림</vt:lpstr>
      <vt:lpstr>맑은 고딕</vt:lpstr>
      <vt:lpstr>Calibri</vt:lpstr>
      <vt:lpstr>Arial</vt:lpstr>
      <vt:lpstr>굴림체</vt:lpstr>
      <vt:lpstr>Calibri Light</vt:lpstr>
      <vt:lpstr>Office 테마</vt:lpstr>
      <vt:lpstr>POWERPOINT TEMPLATE</vt:lpstr>
      <vt:lpstr>PowerPoint 프레젠테이션</vt:lpstr>
      <vt:lpstr>PowerPoint 프레젠테이션</vt:lpstr>
      <vt:lpstr>Add some text to the title slide</vt:lpstr>
      <vt:lpstr>Add some text to the title slide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dcterms:created xsi:type="dcterms:W3CDTF">2010-02-01T08:03:16Z</dcterms:created>
  <dcterms:modified xsi:type="dcterms:W3CDTF">2019-04-03T04:25:27Z</dcterms:modified>
  <cp:category>www.slidemembers.com</cp:category>
</cp:coreProperties>
</file>

<file path=docProps/thumbnail.jpeg>
</file>